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Elowen: Bloom - Project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Elowen Bloom is a digital platform offering personalized skincare, haircare, and beauty guidance. It is specifically tailored for Indian users, addressing their unique skin and hair types through a website and app.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30493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Sri Ragini Mulagala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16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Problem: Generic Beauty Routines Fail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19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66188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697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Diverse Needs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18766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India's varied climate, skin, and hair types demand personalized care.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2619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266188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2697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Routine Issues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18766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Generic routines often cause significant skin and hair problems.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7299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77250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807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Lack of Awareness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29828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often lack knowledge about suitable products and ingredients.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280190" y="627923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Indian beauty and personal care market is estimated at $26.8 billion in 2023. This highlights a massive opportunity for tailored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737711"/>
            <a:ext cx="6920032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Solution: Elowen Bloom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3" y="1734145"/>
            <a:ext cx="1077278" cy="1292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1949529"/>
            <a:ext cx="27722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Personalized Routines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2415302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Customized care plans based on individual user profiles.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3026807"/>
            <a:ext cx="1077278" cy="1292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324219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Expert Content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3707963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Guidance on both natural and scientific beauty treatments.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4319468"/>
            <a:ext cx="1077278" cy="1586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453485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Interactive Tools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5000625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skin and hair analysis features for precise recommendations.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5905619"/>
            <a:ext cx="1077278" cy="15861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436" y="6121003"/>
            <a:ext cx="344983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Regional Language Support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54436" y="6586776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accessibility with content available in local languages.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29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19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0569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19611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skin and hair diagnosis.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19119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70569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Match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19611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product recommendations.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19119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70569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Virtual Consults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19611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sessions with experts.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7554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1693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E-commerce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565975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platform for easy purchases.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6280190" y="66407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features create a holistic and user-centric beauty experience. They empower users to make informed choices.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679" y="558998"/>
            <a:ext cx="508087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 Audience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197679" y="1498759"/>
            <a:ext cx="7721441" cy="1170861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400800" y="170187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Demographics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0800" y="2141339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Indian women aged 18-45.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97679" y="2872740"/>
            <a:ext cx="7721441" cy="1170861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6400800" y="3075861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Location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00800" y="3515320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Urban and semi-urban residents with internet access.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197679" y="4246721"/>
            <a:ext cx="7721441" cy="1170861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400800" y="4449842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Mindset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00800" y="4889302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Seeking personalized beauty solutions.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7679" y="5620703"/>
            <a:ext cx="7721441" cy="1170861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6400800" y="582382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Behavior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00800" y="6263283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adopters of digital beauty services.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197679" y="7020163"/>
            <a:ext cx="77214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segment represents a significant and growing market. They are actively seeking tailored solutions for their beauty needs.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790337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Model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954" y="2068473"/>
            <a:ext cx="6266140" cy="42873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3925" y="204073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Freemium Model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593925" y="2610326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features are free for all users. Premium subscriptions unlock advanced analysis and consultations.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3925" y="3543895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Affiliate Marketing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93925" y="4113490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Elowen Bloom earns commissions on product sales made through the platform.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3925" y="5047059"/>
            <a:ext cx="29152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Partnerships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93925" y="5616654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Collaborations with leading local and international beauty brands.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3925" y="6527959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Projected first-year revenue is set at $500,000, demonstrating strong growth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Marketing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18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Digital Marketing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7997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SEO, vibrant social media campaigns, and influencer collaborations drive visibility.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268605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18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Content Marketing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67997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 blogs, informative videos, and interactive webinars build authority.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07455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642128"/>
            <a:ext cx="2974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132546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Collaborations with beauty salons and spas expand reach and credibility.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30042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642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Trust Building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132546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establishing Elowen Bloom as a trusted authority in the Indian market.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491192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multi-faceted approach ensures comprehensive market penetration and brand loyalty. It leverages various channels to reach the target audience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40434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177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Addressing Needs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67476"/>
            <a:ext cx="70118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Elowen Bloom fulfills a vital need for personalized beauty in India.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65696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382464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Scalable Growth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087773"/>
            <a:ext cx="70127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business model supports expansion and future development.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6569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9083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42639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017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Competitive Edge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50806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Personalization and localization provide strong advantages.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Elowen Bloom is poised to revolutionize the Indian beauty industry. It offers tailored solutions to a vast and underserved market.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2025-06-03T05:14:18Z</dcterms:created>
  <dcterms:modified xsi:type="dcterms:W3CDTF">2025-06-03T05:14:18Z</dcterms:modified>
</cp:coreProperties>
</file>